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đuối nước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“Bé yêu biển lắm”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  <a:p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tình huống nào khác có thể dẫn đến đuối nước?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8973" y="2040947"/>
            <a:ext cx="5728854" cy="3661065"/>
            <a:chOff x="2479963" y="2053935"/>
            <a:chExt cx="4849091" cy="3224647"/>
          </a:xfrm>
        </p:grpSpPr>
        <p:pic>
          <p:nvPicPr>
            <p:cNvPr id="7" name="Picture 2" descr="E:\2020-2021\Giáo án điện tử các môn - 2020\Dao duc\tranh anh dao duc\Daoduc1 chu de 8 (LAN) - ẢNH\dd25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3" t="38930" r="11346" b="29484"/>
            <a:stretch/>
          </p:blipFill>
          <p:spPr bwMode="auto">
            <a:xfrm>
              <a:off x="2479963" y="2209800"/>
              <a:ext cx="4849091" cy="30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04508" y="2053935"/>
              <a:ext cx="2334492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 tránh đuối nước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5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1" b="9447"/>
          <a:stretch/>
        </p:blipFill>
        <p:spPr bwMode="auto">
          <a:xfrm>
            <a:off x="1052944" y="2438400"/>
            <a:ext cx="6891783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7380" r="14431" b="53895"/>
          <a:stretch/>
        </p:blipFill>
        <p:spPr bwMode="auto">
          <a:xfrm>
            <a:off x="2175163" y="2133600"/>
            <a:ext cx="49359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thực hiện phòng, tránh đuối nước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54171" r="14272" b="27767"/>
          <a:stretch/>
        </p:blipFill>
        <p:spPr bwMode="auto">
          <a:xfrm>
            <a:off x="2286000" y="1981200"/>
            <a:ext cx="4664340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đuối nước.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918" y="1162063"/>
            <a:ext cx="5268683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4659" y="1314462"/>
            <a:ext cx="46586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tránh đuối nước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xa sông, xa hồ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bơi và quan sát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thuyền mặc áo phao.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27</cp:revision>
  <dcterms:created xsi:type="dcterms:W3CDTF">2006-08-16T00:00:00Z</dcterms:created>
  <dcterms:modified xsi:type="dcterms:W3CDTF">2020-08-19T05:50:05Z</dcterms:modified>
</cp:coreProperties>
</file>